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Bricolage Grotesque Extra Bold" panose="020B0605040402000204" pitchFamily="34" charset="0"/>
      <p:regular r:id="rId10"/>
    </p:embeddedFont>
    <p:embeddedFont>
      <p:font typeface="Droid Serif" panose="02020600060500020200" pitchFamily="18" charset="0"/>
      <p:regular r:id="rId11"/>
    </p:embeddedFont>
    <p:embeddedFont>
      <p:font typeface="Montserrat" pitchFamily="2" charset="77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7D65BB3-D2F3-42EB-B8DC-A9327829723D}">
          <p14:sldIdLst>
            <p14:sldId id="256"/>
          </p14:sldIdLst>
        </p14:section>
        <p14:section name="Untitled Section" id="{8E87ED3F-86DE-4DE8-ABAD-59E0CFF5DD2E}">
          <p14:sldIdLst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315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108990" y="1418749"/>
            <a:ext cx="57276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Stop Sign Detection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8108990" y="3885247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8108990" y="4503301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Group: 08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108990" y="5121354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Abdul Alim Rakib</a:t>
            </a: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108990" y="5563553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Sumaya Shimu Rima</a:t>
            </a: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108990" y="6005751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Shakib Ahamed</a:t>
            </a: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108990" y="6447949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Md Naimur Rahman</a:t>
            </a: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1353A6-A412-19D0-40C8-789D4A53BC1B}"/>
              </a:ext>
            </a:extLst>
          </p:cNvPr>
          <p:cNvSpPr/>
          <p:nvPr/>
        </p:nvSpPr>
        <p:spPr>
          <a:xfrm>
            <a:off x="0" y="7744033"/>
            <a:ext cx="14630400" cy="36290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B3D3F1A-83AC-11C9-93A9-C80AB4780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744" y="-10449"/>
            <a:ext cx="5723922" cy="825049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31044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Introduction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93790" y="1675090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282D5E"/>
          </a:solidFill>
          <a:ln/>
        </p:spPr>
      </p:sp>
      <p:sp>
        <p:nvSpPr>
          <p:cNvPr id="5" name="Text 2"/>
          <p:cNvSpPr/>
          <p:nvPr/>
        </p:nvSpPr>
        <p:spPr>
          <a:xfrm>
            <a:off x="1457087" y="174521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Goal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457087" y="2186464"/>
            <a:ext cx="6893123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Detect stop signs with</a:t>
            </a:r>
            <a:r>
              <a:rPr lang="en-GB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machine learning 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93790" y="2921437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282D5E"/>
          </a:solidFill>
          <a:ln/>
        </p:spPr>
      </p:sp>
      <p:sp>
        <p:nvSpPr>
          <p:cNvPr id="8" name="Text 5"/>
          <p:cNvSpPr/>
          <p:nvPr/>
        </p:nvSpPr>
        <p:spPr>
          <a:xfrm>
            <a:off x="1457087" y="2991564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Why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457087" y="3432810"/>
            <a:ext cx="6893123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 autonomous driving, smart traffic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93790" y="4167783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282D5E"/>
          </a:solidFill>
          <a:ln/>
        </p:spPr>
      </p:sp>
      <p:sp>
        <p:nvSpPr>
          <p:cNvPr id="11" name="Text 8"/>
          <p:cNvSpPr/>
          <p:nvPr/>
        </p:nvSpPr>
        <p:spPr>
          <a:xfrm>
            <a:off x="1457087" y="4237911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Methods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457087" y="4679156"/>
            <a:ext cx="6893123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Multiple Methods, KNN, MLP, CNN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93790" y="5414129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282D5E"/>
          </a:solidFill>
          <a:ln/>
        </p:spPr>
      </p:sp>
      <p:sp>
        <p:nvSpPr>
          <p:cNvPr id="14" name="Text 11"/>
          <p:cNvSpPr/>
          <p:nvPr/>
        </p:nvSpPr>
        <p:spPr>
          <a:xfrm>
            <a:off x="1457087" y="548425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Progress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457087" y="5925502"/>
            <a:ext cx="6893123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trained with augmented datasets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93790" y="6660475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282D5E"/>
          </a:solidFill>
          <a:ln/>
        </p:spPr>
      </p:sp>
      <p:sp>
        <p:nvSpPr>
          <p:cNvPr id="17" name="Text 14"/>
          <p:cNvSpPr/>
          <p:nvPr/>
        </p:nvSpPr>
        <p:spPr>
          <a:xfrm>
            <a:off x="1457087" y="6730603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Aim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1457087" y="7171849"/>
            <a:ext cx="6893123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Demonstrate effectiveness in traffic recognition</a:t>
            </a:r>
            <a:endParaRPr lang="en-US" sz="16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BEFC6A9-09E6-6FAD-26C3-8BA96CCF5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720" y="0"/>
            <a:ext cx="810768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9920" y="0"/>
            <a:ext cx="3840480" cy="823293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1787" y="2930247"/>
            <a:ext cx="2905006" cy="237243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6237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Features</a:t>
            </a:r>
            <a:endParaRPr lang="en-US" sz="445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1672709"/>
            <a:ext cx="566976" cy="56697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2523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ML MODEL IMPLEMENTATION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793790" y="3013591"/>
            <a:ext cx="45508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Stop sign detection with machine learning.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8084" y="1672709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628084" y="2523172"/>
            <a:ext cx="30941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Real-time Recognition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5628084" y="3013591"/>
            <a:ext cx="45509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object recognition from images</a:t>
            </a:r>
            <a:endParaRPr lang="en-US" sz="17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4306372"/>
            <a:ext cx="566976" cy="56697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93790" y="5156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Augmentation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793790" y="5647253"/>
            <a:ext cx="45508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Preprocessing for improved model performance.</a:t>
            </a:r>
            <a:endParaRPr lang="en-US" sz="1750" dirty="0"/>
          </a:p>
        </p:txBody>
      </p:sp>
      <p:sp>
        <p:nvSpPr>
          <p:cNvPr id="14" name="Text 7"/>
          <p:cNvSpPr/>
          <p:nvPr/>
        </p:nvSpPr>
        <p:spPr>
          <a:xfrm>
            <a:off x="793790" y="6628209"/>
            <a:ext cx="93852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training, validation, and performance assessment.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793790" y="7246263"/>
            <a:ext cx="93852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Deployment for real-world use cases.</a:t>
            </a:r>
            <a:endParaRPr lang="en-US" sz="1750" dirty="0"/>
          </a:p>
        </p:txBody>
      </p:sp>
      <p:sp>
        <p:nvSpPr>
          <p:cNvPr id="16" name="Text 5">
            <a:extLst>
              <a:ext uri="{FF2B5EF4-FFF2-40B4-BE49-F238E27FC236}">
                <a16:creationId xmlns:a16="http://schemas.microsoft.com/office/drawing/2014/main" id="{71FE3317-78F6-0920-215B-4CD76A17F1E8}"/>
              </a:ext>
            </a:extLst>
          </p:cNvPr>
          <p:cNvSpPr/>
          <p:nvPr/>
        </p:nvSpPr>
        <p:spPr>
          <a:xfrm>
            <a:off x="5628084" y="51749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Extraction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7376"/>
            <a:ext cx="3042230" cy="12899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5550"/>
              </a:lnSpc>
            </a:pPr>
            <a:r>
              <a:rPr lang="en-US" sz="36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Language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5332928" y="317063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332928" y="2837947"/>
            <a:ext cx="39781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Python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5332928" y="469594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2067" y="2125742"/>
            <a:ext cx="3978116" cy="397811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A77683E-B556-D115-C8BF-045EBD023E2B}"/>
              </a:ext>
            </a:extLst>
          </p:cNvPr>
          <p:cNvSpPr/>
          <p:nvPr/>
        </p:nvSpPr>
        <p:spPr>
          <a:xfrm>
            <a:off x="7716645" y="7744033"/>
            <a:ext cx="6791092" cy="36290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pc="-51" dirty="0">
                <a:solidFill>
                  <a:srgbClr val="FFFFFF"/>
                </a:solidFill>
                <a:latin typeface="Droid Serif"/>
                <a:ea typeface="Droid Serif"/>
                <a:cs typeface="Droid Serif"/>
                <a:sym typeface="Droid Serif"/>
              </a:rPr>
              <a:t>GROUP:08: Md. Naimur Rahman, </a:t>
            </a:r>
            <a:r>
              <a:rPr lang="en-US" sz="1400" dirty="0"/>
              <a:t>Abdul Alim Rakib, Sumaya Shimu Rima Shakib Ahamed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8F5EF2-6B8C-416A-96CF-F5E84622E715}"/>
              </a:ext>
            </a:extLst>
          </p:cNvPr>
          <p:cNvSpPr txBox="1"/>
          <p:nvPr/>
        </p:nvSpPr>
        <p:spPr>
          <a:xfrm>
            <a:off x="-283329" y="4838359"/>
            <a:ext cx="5196468" cy="741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Methods</a:t>
            </a:r>
            <a:endParaRPr lang="en-US" sz="3200" dirty="0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178AD5AF-CE0F-DF35-0967-E30284642A68}"/>
              </a:ext>
            </a:extLst>
          </p:cNvPr>
          <p:cNvSpPr/>
          <p:nvPr/>
        </p:nvSpPr>
        <p:spPr>
          <a:xfrm>
            <a:off x="5332928" y="4819322"/>
            <a:ext cx="39781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KNN, MLP, CNN, </a:t>
            </a:r>
            <a:r>
              <a:rPr lang="en-US" sz="3200" b="1" dirty="0" err="1">
                <a:solidFill>
                  <a:srgbClr val="FFFFFF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etc</a:t>
            </a:r>
            <a:endParaRPr lang="en-US"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90807"/>
            <a:ext cx="57577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Results &amp; Evaluation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5332928" y="296656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Precision:</a:t>
            </a: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 Accuracy of positive detections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72067" y="296656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Recall:</a:t>
            </a: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 Ability to find all positive samples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872067" y="3902035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F1-score:</a:t>
            </a: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 Harmonic mean of precision and recall</a:t>
            </a:r>
            <a:endParaRPr lang="en-US" sz="2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DCC4808-CE58-3592-DA26-E66B8EA94A2B}"/>
              </a:ext>
            </a:extLst>
          </p:cNvPr>
          <p:cNvSpPr/>
          <p:nvPr/>
        </p:nvSpPr>
        <p:spPr>
          <a:xfrm>
            <a:off x="7716645" y="7744033"/>
            <a:ext cx="6791092" cy="36290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pc="-51" dirty="0">
                <a:solidFill>
                  <a:srgbClr val="FFFFFF"/>
                </a:solidFill>
                <a:latin typeface="Droid Serif"/>
                <a:ea typeface="Droid Serif"/>
                <a:cs typeface="Droid Serif"/>
                <a:sym typeface="Droid Serif"/>
              </a:rPr>
              <a:t>GROUP:08: Md. Naimur Rahman, </a:t>
            </a:r>
            <a:r>
              <a:rPr lang="en-US" sz="1400" dirty="0"/>
              <a:t>Abdul Alim Rakib, Sumaya Shimu Rima, Shakib Ahamed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C80BEA-A0D7-9787-A8A6-1040C600A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712" y="2966561"/>
            <a:ext cx="4437523" cy="357223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440" y="0"/>
            <a:ext cx="768096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1163"/>
            <a:ext cx="57276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Future Enhancements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48888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7156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Model Performance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206115"/>
            <a:ext cx="43667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Advanced datasets, testing on unseen data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1587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Model Selection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875967"/>
            <a:ext cx="43667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chemeClr val="bg1"/>
                </a:solidFill>
                <a:latin typeface="Montserrat" panose="00000500000000000000" pitchFamily="50" charset="0"/>
              </a:rPr>
              <a:t>Add CNN, MLP, SVM - </a:t>
            </a:r>
            <a:r>
              <a:rPr lang="en-US" sz="1750" dirty="0">
                <a:solidFill>
                  <a:schemeClr val="bg1"/>
                </a:solidFill>
                <a:latin typeface="Montserrat" panose="00000500000000000000" pitchFamily="50" charset="0"/>
                <a:ea typeface="Montserrat" pitchFamily="34" charset="-122"/>
                <a:cs typeface="Montserrat" pitchFamily="34" charset="-120"/>
              </a:rPr>
              <a:t>Most suitable model for real-world deployment</a:t>
            </a:r>
            <a:endParaRPr lang="en-US" sz="175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828586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6055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Optimize Speed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545818"/>
            <a:ext cx="43667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Optimized processing speed for real-time detection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773" y="2743200"/>
            <a:ext cx="4259580" cy="27432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61223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3661172"/>
            <a:ext cx="7535347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• Built stop sign detection with traditional ML</a:t>
            </a:r>
            <a:endParaRPr lang="en-US" sz="2650" dirty="0"/>
          </a:p>
        </p:txBody>
      </p:sp>
      <p:sp>
        <p:nvSpPr>
          <p:cNvPr id="6" name="Text 2"/>
          <p:cNvSpPr/>
          <p:nvPr/>
        </p:nvSpPr>
        <p:spPr>
          <a:xfrm>
            <a:off x="6280190" y="4426625"/>
            <a:ext cx="577465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• Initial results show effectiveness</a:t>
            </a:r>
            <a:endParaRPr lang="en-US" sz="2650" dirty="0"/>
          </a:p>
        </p:txBody>
      </p:sp>
      <p:sp>
        <p:nvSpPr>
          <p:cNvPr id="7" name="Text 3"/>
          <p:cNvSpPr/>
          <p:nvPr/>
        </p:nvSpPr>
        <p:spPr>
          <a:xfrm>
            <a:off x="6280190" y="5192078"/>
            <a:ext cx="726209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• Plan: Test more models, improve accuracy</a:t>
            </a:r>
            <a:endParaRPr lang="en-US" sz="26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D8E2DE-8026-2295-AF3E-1B840EDA6E10}"/>
              </a:ext>
            </a:extLst>
          </p:cNvPr>
          <p:cNvSpPr/>
          <p:nvPr/>
        </p:nvSpPr>
        <p:spPr>
          <a:xfrm>
            <a:off x="7716645" y="7681646"/>
            <a:ext cx="6791092" cy="42529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pc="-51" dirty="0">
                <a:solidFill>
                  <a:srgbClr val="FFFFFF"/>
                </a:solidFill>
                <a:latin typeface="Droid Serif"/>
                <a:ea typeface="Droid Serif"/>
                <a:cs typeface="Droid Serif"/>
                <a:sym typeface="Droid Serif"/>
              </a:rPr>
              <a:t>GROUP:08: Md. Naimur Rahman, </a:t>
            </a:r>
            <a:r>
              <a:rPr lang="en-US" sz="1400" dirty="0"/>
              <a:t>Abdul Alim Rakib, Sumaya Shimu Rima, Shakib Ahamed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251</Words>
  <Application>Microsoft Office PowerPoint</Application>
  <PresentationFormat>Custom</PresentationFormat>
  <Paragraphs>56</Paragraphs>
  <Slides>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Naimur Rahman</cp:lastModifiedBy>
  <cp:revision>7</cp:revision>
  <dcterms:created xsi:type="dcterms:W3CDTF">2025-07-05T19:37:26Z</dcterms:created>
  <dcterms:modified xsi:type="dcterms:W3CDTF">2025-07-08T06:18:21Z</dcterms:modified>
</cp:coreProperties>
</file>